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F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67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00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1756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76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371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30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342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81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4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9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0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1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4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3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2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3438C-2264-41B4-B47A-BE8322175A4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2DF3BAB-C26E-4469-ABE3-4D1DF0A8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7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  <p:sldLayoutId id="2147484053" r:id="rId12"/>
    <p:sldLayoutId id="2147484054" r:id="rId13"/>
    <p:sldLayoutId id="2147484055" r:id="rId14"/>
    <p:sldLayoutId id="2147484056" r:id="rId15"/>
    <p:sldLayoutId id="21474840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p.swf.ir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98391" y="367241"/>
            <a:ext cx="52753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4400" dirty="0" smtClean="0">
                <a:solidFill>
                  <a:srgbClr val="C00000"/>
                </a:solidFill>
                <a:cs typeface="B Titr" panose="00000700000000000000" pitchFamily="2" charset="-78"/>
              </a:rPr>
              <a:t>اطلاعیه وام دانشجویی</a:t>
            </a:r>
            <a:endParaRPr lang="en-US" sz="44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7730" y="1381701"/>
            <a:ext cx="1061219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dirty="0">
                <a:latin typeface="IranNastaliq" panose="02020505000000020003" pitchFamily="18" charset="0"/>
                <a:cs typeface="B Zar" panose="00000400000000000000" pitchFamily="2" charset="-78"/>
              </a:rPr>
              <a:t>دانشجویان متقاضی وام دانشجویی نیمسال اوّل </a:t>
            </a:r>
            <a:r>
              <a:rPr lang="fa-IR" sz="2800" b="1" dirty="0" smtClean="0">
                <a:latin typeface="IranNastaliq" panose="02020505000000020003" pitchFamily="18" charset="0"/>
                <a:cs typeface="B Zar" panose="00000400000000000000" pitchFamily="2" charset="-78"/>
              </a:rPr>
              <a:t>1402- </a:t>
            </a:r>
            <a:r>
              <a:rPr lang="fa-IR" sz="2800" b="1" dirty="0">
                <a:latin typeface="IranNastaliq" panose="02020505000000020003" pitchFamily="18" charset="0"/>
                <a:cs typeface="B Zar" panose="00000400000000000000" pitchFamily="2" charset="-78"/>
              </a:rPr>
              <a:t>1401 </a:t>
            </a:r>
            <a:r>
              <a:rPr lang="fa-IR" sz="2800" b="1" dirty="0" smtClean="0">
                <a:latin typeface="IranNastaliq" panose="02020505000000020003" pitchFamily="18" charset="0"/>
                <a:cs typeface="B Zar" panose="00000400000000000000" pitchFamily="2" charset="-78"/>
              </a:rPr>
              <a:t>می توانند </a:t>
            </a:r>
            <a:r>
              <a:rPr lang="fa-IR" sz="2800" b="1" dirty="0">
                <a:latin typeface="IranNastaliq" panose="02020505000000020003" pitchFamily="18" charset="0"/>
                <a:cs typeface="B Zar" panose="00000400000000000000" pitchFamily="2" charset="-78"/>
              </a:rPr>
              <a:t>درخواست خود را</a:t>
            </a:r>
            <a:r>
              <a:rPr lang="fa-IR" sz="2800" b="1" dirty="0" smtClean="0">
                <a:latin typeface="IranNastaliq" panose="02020505000000020003" pitchFamily="18" charset="0"/>
                <a:cs typeface="B Zar" panose="00000400000000000000" pitchFamily="2" charset="-78"/>
              </a:rPr>
              <a:t> در </a:t>
            </a:r>
            <a:r>
              <a:rPr lang="fa-IR" sz="2800" b="1" dirty="0">
                <a:latin typeface="IranNastaliq" panose="02020505000000020003" pitchFamily="18" charset="0"/>
                <a:cs typeface="B Zar" panose="00000400000000000000" pitchFamily="2" charset="-78"/>
              </a:rPr>
              <a:t>بازه زمانی زیر </a:t>
            </a:r>
            <a:r>
              <a:rPr lang="fa-IR" sz="2800" b="1" dirty="0" smtClean="0">
                <a:latin typeface="IranNastaliq" panose="02020505000000020003" pitchFamily="18" charset="0"/>
                <a:cs typeface="B Zar" panose="00000400000000000000" pitchFamily="2" charset="-78"/>
              </a:rPr>
              <a:t>در </a:t>
            </a:r>
            <a:r>
              <a:rPr lang="fa-IR" sz="2800" b="1" dirty="0">
                <a:latin typeface="IranNastaliq" panose="02020505000000020003" pitchFamily="18" charset="0"/>
                <a:cs typeface="B Zar" panose="00000400000000000000" pitchFamily="2" charset="-78"/>
              </a:rPr>
              <a:t>پورتال دانشجویی صندوق رفاه </a:t>
            </a:r>
            <a:r>
              <a:rPr lang="fa-IR" sz="2800" b="1" dirty="0" smtClean="0">
                <a:latin typeface="IranNastaliq" panose="02020505000000020003" pitchFamily="18" charset="0"/>
                <a:cs typeface="B Zar" panose="00000400000000000000" pitchFamily="2" charset="-78"/>
              </a:rPr>
              <a:t>به آدرس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http://bp.swf.ir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2800" b="1" dirty="0" smtClean="0">
                <a:latin typeface="IranNastaliq" panose="02020505000000020003" pitchFamily="18" charset="0"/>
                <a:cs typeface="B Zar" panose="00000400000000000000" pitchFamily="2" charset="-78"/>
              </a:rPr>
              <a:t>ثبت </a:t>
            </a:r>
            <a:r>
              <a:rPr lang="fa-IR" sz="2800" b="1" dirty="0">
                <a:latin typeface="IranNastaliq" panose="02020505000000020003" pitchFamily="18" charset="0"/>
                <a:cs typeface="B Zar" panose="00000400000000000000" pitchFamily="2" charset="-78"/>
              </a:rPr>
              <a:t>و مدارک لازم را به امور دانشجویی تحویل نمایند</a:t>
            </a:r>
            <a:r>
              <a:rPr lang="fa-IR" sz="2800" b="1" dirty="0" smtClean="0">
                <a:latin typeface="IranNastaliq" panose="02020505000000020003" pitchFamily="18" charset="0"/>
                <a:cs typeface="B Zar" panose="00000400000000000000" pitchFamily="2" charset="-78"/>
              </a:rPr>
              <a:t>.</a:t>
            </a:r>
            <a:endParaRPr lang="en-US" sz="2800" b="1" dirty="0" smtClean="0">
              <a:latin typeface="IranNastaliq" panose="02020505000000020003" pitchFamily="18" charset="0"/>
              <a:cs typeface="B Zar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800" b="1" dirty="0">
              <a:latin typeface="IranNastaliq" panose="02020505000000020003" pitchFamily="18" charset="0"/>
              <a:cs typeface="B Zar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3200" b="1" dirty="0" smtClean="0">
                <a:cs typeface="B Titr" panose="00000700000000000000" pitchFamily="2" charset="-78"/>
              </a:rPr>
              <a:t> </a:t>
            </a:r>
            <a:r>
              <a:rPr lang="fa-IR" sz="3200" b="1" dirty="0">
                <a:cs typeface="B Titr" panose="00000700000000000000" pitchFamily="2" charset="-78"/>
              </a:rPr>
              <a:t>وام </a:t>
            </a:r>
            <a:r>
              <a:rPr lang="fa-IR" sz="3200" b="1" dirty="0" smtClean="0">
                <a:cs typeface="B Titr" panose="00000700000000000000" pitchFamily="2" charset="-78"/>
              </a:rPr>
              <a:t>تحصیلی، شهریه و ودیعه مسکن متاهلی:</a:t>
            </a:r>
          </a:p>
          <a:p>
            <a:pPr algn="just" rtl="1">
              <a:lnSpc>
                <a:spcPct val="150000"/>
              </a:lnSpc>
            </a:pPr>
            <a:r>
              <a:rPr lang="fa-IR" sz="3200" b="1" dirty="0" smtClean="0">
                <a:cs typeface="B Titr" panose="00000700000000000000" pitchFamily="2" charset="-78"/>
              </a:rPr>
              <a:t> </a:t>
            </a:r>
            <a:r>
              <a:rPr lang="fa-IR" sz="3200" b="1" dirty="0" smtClean="0">
                <a:cs typeface="B Nazanin" panose="00000400000000000000" pitchFamily="2" charset="-78"/>
              </a:rPr>
              <a:t>از </a:t>
            </a:r>
            <a:r>
              <a:rPr lang="fa-IR" sz="3200" b="1" dirty="0">
                <a:solidFill>
                  <a:srgbClr val="C00000"/>
                </a:solidFill>
                <a:cs typeface="B Titr" panose="00000700000000000000" pitchFamily="2" charset="-78"/>
              </a:rPr>
              <a:t>1401/07/21 </a:t>
            </a:r>
            <a:r>
              <a:rPr lang="fa-IR" sz="3200" b="1" dirty="0">
                <a:cs typeface="B Nazanin" panose="00000400000000000000" pitchFamily="2" charset="-78"/>
              </a:rPr>
              <a:t>لغایت</a:t>
            </a:r>
            <a:r>
              <a:rPr lang="fa-IR" sz="32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 1401/09/16</a:t>
            </a:r>
            <a:endParaRPr lang="fa-IR" sz="3200" b="1" dirty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3200" b="1" dirty="0">
                <a:cs typeface="B Nazanin" panose="00000400000000000000" pitchFamily="2" charset="-78"/>
              </a:rPr>
              <a:t>  </a:t>
            </a:r>
            <a:r>
              <a:rPr lang="fa-IR" sz="3200" b="1" dirty="0">
                <a:cs typeface="B Titr" panose="00000700000000000000" pitchFamily="2" charset="-78"/>
              </a:rPr>
              <a:t>وام ضروری </a:t>
            </a:r>
            <a:r>
              <a:rPr lang="fa-IR" sz="3200" b="1" dirty="0" smtClean="0">
                <a:cs typeface="B Titr" panose="00000700000000000000" pitchFamily="2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r>
              <a:rPr lang="fa-IR" sz="3200" b="1" dirty="0" smtClean="0">
                <a:cs typeface="B Titr" panose="00000700000000000000" pitchFamily="2" charset="-78"/>
              </a:rPr>
              <a:t> از </a:t>
            </a:r>
            <a:r>
              <a:rPr lang="fa-IR" sz="3200" b="1" dirty="0">
                <a:solidFill>
                  <a:srgbClr val="C00000"/>
                </a:solidFill>
                <a:cs typeface="B Titr" panose="00000700000000000000" pitchFamily="2" charset="-78"/>
              </a:rPr>
              <a:t>1401/08/21</a:t>
            </a:r>
            <a:r>
              <a:rPr lang="fa-IR" sz="3200" b="1" dirty="0" smtClean="0">
                <a:cs typeface="B Titr" panose="00000700000000000000" pitchFamily="2" charset="-78"/>
              </a:rPr>
              <a:t> </a:t>
            </a:r>
            <a:r>
              <a:rPr lang="fa-IR" sz="3200" b="1" dirty="0" smtClean="0">
                <a:cs typeface="B Nazanin" panose="00000400000000000000" pitchFamily="2" charset="-78"/>
              </a:rPr>
              <a:t>لغایت </a:t>
            </a:r>
            <a:r>
              <a:rPr lang="fa-IR" sz="32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1401/09/16</a:t>
            </a:r>
            <a:endParaRPr lang="fa-IR" sz="9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3449" y="5460276"/>
            <a:ext cx="2857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>
                <a:solidFill>
                  <a:srgbClr val="C00000"/>
                </a:solidFill>
                <a:cs typeface="B Titr" panose="00000700000000000000" pitchFamily="2" charset="-78"/>
              </a:rPr>
              <a:t>امور دانشجویی</a:t>
            </a:r>
            <a:endParaRPr lang="en-US" sz="28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10902" r="9836" b="7526"/>
          <a:stretch/>
        </p:blipFill>
        <p:spPr>
          <a:xfrm>
            <a:off x="1547307" y="122221"/>
            <a:ext cx="1729339" cy="149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3681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136</TotalTime>
  <Words>67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B Zar</vt:lpstr>
      <vt:lpstr>IranNastaliq</vt:lpstr>
      <vt:lpstr>Times New Roman</vt:lpstr>
      <vt:lpstr>Trebuchet MS</vt:lpstr>
      <vt:lpstr>Wingdings 3</vt:lpstr>
      <vt:lpstr>Facet</vt:lpstr>
      <vt:lpstr>PowerPoint Presentation</vt:lpstr>
    </vt:vector>
  </TitlesOfParts>
  <Company>MRT www.Win2Farsi.com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Moorche</dc:creator>
  <cp:lastModifiedBy>Taheri.f</cp:lastModifiedBy>
  <cp:revision>20</cp:revision>
  <cp:lastPrinted>2022-10-18T05:27:51Z</cp:lastPrinted>
  <dcterms:created xsi:type="dcterms:W3CDTF">2022-05-18T05:09:57Z</dcterms:created>
  <dcterms:modified xsi:type="dcterms:W3CDTF">2022-10-18T05:29:35Z</dcterms:modified>
</cp:coreProperties>
</file>